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3" r:id="rId18"/>
    <p:sldId id="272" r:id="rId19"/>
    <p:sldId id="274" r:id="rId20"/>
    <p:sldId id="271" r:id="rId21"/>
    <p:sldId id="275" r:id="rId22"/>
    <p:sldId id="277" r:id="rId23"/>
    <p:sldId id="27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F93C30E-CDE1-48B2-B108-3051AF42898A}">
          <p14:sldIdLst>
            <p14:sldId id="256"/>
            <p14:sldId id="278"/>
            <p14:sldId id="257"/>
          </p14:sldIdLst>
        </p14:section>
        <p14:section name="BatchNormalization" id="{12CA615A-2706-4CAA-B853-A5C40D26096F}">
          <p14:sldIdLst>
            <p14:sldId id="258"/>
            <p14:sldId id="259"/>
          </p14:sldIdLst>
        </p14:section>
        <p14:section name="Conv2D" id="{79EC4282-D04F-4F5E-A809-81C7FB78AB38}">
          <p14:sldIdLst>
            <p14:sldId id="260"/>
            <p14:sldId id="261"/>
            <p14:sldId id="262"/>
          </p14:sldIdLst>
        </p14:section>
        <p14:section name="Input Data" id="{8D71221D-65DC-4CC0-8B03-E44E9CD9CCD3}">
          <p14:sldIdLst>
            <p14:sldId id="263"/>
            <p14:sldId id="264"/>
            <p14:sldId id="265"/>
          </p14:sldIdLst>
        </p14:section>
        <p14:section name="Data Type" id="{DF324FDD-4A5D-4F10-B198-662BB67273D0}">
          <p14:sldIdLst>
            <p14:sldId id="266"/>
            <p14:sldId id="267"/>
            <p14:sldId id="268"/>
            <p14:sldId id="270"/>
          </p14:sldIdLst>
        </p14:section>
        <p14:section name="Quantization" id="{2EDDF19F-2683-466A-90C8-4C633A58145F}">
          <p14:sldIdLst>
            <p14:sldId id="269"/>
            <p14:sldId id="273"/>
            <p14:sldId id="272"/>
            <p14:sldId id="274"/>
            <p14:sldId id="271"/>
          </p14:sldIdLst>
        </p14:section>
        <p14:section name="int8 dataflow" id="{AB83FA37-2D1C-4B7B-B3F7-CF3F16467D57}">
          <p14:sldIdLst>
            <p14:sldId id="275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FB2B8-FACA-C60F-50AD-DA9492162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636A79-90FF-B0ED-7B9A-25F84AECD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9764D-5AF0-1304-4408-8C7F3BA8E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CA922-C42F-9426-D426-EB8D32A5F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5A7856-0E35-1696-33FE-FBE8B6C0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2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554AD-6BDF-6132-E924-FA36D834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4F0790-9D57-F565-9E1B-E097345C5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3F132-031A-586C-3F80-C39DA2EF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9E2DA-0185-EC7D-15EB-CAFFCE5E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740A9D-5341-D906-5BFA-F6970D17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14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D7AD73-D080-8B55-37A7-460AFB9BC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AE760F-B1E2-4C06-428E-32E271959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A74B54-D4C7-567A-3B6C-5BC6179C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6144F-9541-1799-4C92-7596C9A4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B5B8C9-184C-E41F-20C0-B2EF6C63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51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5D93D-E124-F361-8ECB-0FF62B5B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85E34-2620-9EF3-2AD8-311A72FF7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3F340-FAD7-5C6C-ADCC-2F4B1FD0B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5E977-5F40-5625-48CA-C10EAB95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AE520-A1F4-349C-D117-3F6C67162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197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122D2-25B2-DFB4-4E22-EB2C4912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2747D-911B-21A6-62FD-B826AB8D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97329E-03C4-8B88-8F48-90513E3E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A25D2-2849-8FD8-2A71-7BE79143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023E4-9781-DE80-0D3E-4016B91F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63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761A4-8BDB-7FC3-11F3-822613E2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04672C-C4F8-0522-3F8D-B4223A025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688ACF-1973-9FB6-952A-2E6A18670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A0B5BB-69A8-6A76-FD99-4753144F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4320CA-8368-A525-0969-58C1F9758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63653F-6B2E-5BE4-71F2-1B3BB243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1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8970B-9981-6340-2EAC-5A406037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A6064-BD0A-8996-C87B-12DC82E64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809DD-8697-AA4C-C0C9-1A8781A61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926D37-6FD0-E5D5-B646-5171309AE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372D49-2811-4445-438D-9086B469F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56B3F0-945D-AE6F-B082-96D9510F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CC745B-9F6D-496A-EE1B-3FDE8D6E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1722F2-DE54-5650-BEE9-E74CB975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72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E6355-2122-3B90-17F6-A4DC96B9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F125C2-6CBF-8245-4A19-496BA720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A86A5C-CE76-8DD0-9280-0A2421D2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E5D82A-5D81-DA15-872F-0CCDBC387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3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83E1AB-0043-A3F4-C635-3F399153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592002-018D-17D6-B8EC-56F901680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560C0F-9895-2034-7DF2-4D1A3704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3BD71-27FD-16DC-FD3B-7E320041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EC2F9-4DB8-6267-6E92-586EC628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9020F-69E2-E6C2-041F-53C0F9A61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D236E8-2BE3-339A-2F69-EF7F3F80D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F4C8A-7C0B-C032-431C-857AFF84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C639CB-7EE1-366A-55AC-F108ADC3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73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B2BA4-48D3-CFD2-65A8-5A7A8DD4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1042D3-3984-84DF-8AAF-0A5FC6B44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223F6-7BB5-CE46-528F-F0E931CEC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4987C-F565-0E00-1B3F-FCA35B3D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E2CB8B-0FC9-F02F-1BDB-092A0FD5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BCCAD2-A19A-F165-BEA8-0EA7634C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1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32B425-61BC-E18B-31ED-0BDC586B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45F754-ACEC-1DED-AF67-F03F4C215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5981D-B165-A559-E535-7F3F57003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30D4B3-8A1E-477A-920B-0B9FBCA37C2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40AC4-334C-8489-7C32-64B26784E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9A435-E0BD-A192-F550-CA2451408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471820-9660-41D2-9B08-E4CEFBAA5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3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D92AB-3EE3-398B-96C5-1BEBEDCCD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CNN HW Dataflow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2548A9-4280-FA6A-F67D-964361A00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2024.07.25 (</a:t>
            </a:r>
            <a:r>
              <a:rPr lang="ko-KR" altLang="en-US" dirty="0"/>
              <a:t>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민한율 </a:t>
            </a:r>
            <a:r>
              <a:rPr lang="ko-KR" altLang="en-US" dirty="0" err="1"/>
              <a:t>한이음</a:t>
            </a:r>
            <a:r>
              <a:rPr lang="ko-KR" altLang="en-US" dirty="0"/>
              <a:t> 발표자료</a:t>
            </a:r>
          </a:p>
        </p:txBody>
      </p:sp>
    </p:spTree>
    <p:extLst>
      <p:ext uri="{BB962C8B-B14F-4D97-AF65-F5344CB8AC3E}">
        <p14:creationId xmlns:p14="http://schemas.microsoft.com/office/powerpoint/2010/main" val="1451076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EAD61-18C8-690F-D741-165F6294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(3) About Input Data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2FCFCB-B1A7-624C-FB03-8DC0430E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14" y="1581935"/>
            <a:ext cx="4745065" cy="4614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D7033-08C5-ADD8-17EB-9BB67EFC95AA}"/>
              </a:ext>
            </a:extLst>
          </p:cNvPr>
          <p:cNvSpPr txBox="1"/>
          <p:nvPr/>
        </p:nvSpPr>
        <p:spPr>
          <a:xfrm>
            <a:off x="1224414" y="6308209"/>
            <a:ext cx="292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Reference Code in Python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42B2EA-C578-257C-9C2F-27D86031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693" y="4553404"/>
            <a:ext cx="5427329" cy="17548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07E8EE0-FE53-BE22-A2DA-06DC448CDA51}"/>
              </a:ext>
            </a:extLst>
          </p:cNvPr>
          <p:cNvSpPr/>
          <p:nvPr/>
        </p:nvSpPr>
        <p:spPr>
          <a:xfrm>
            <a:off x="1725283" y="4825042"/>
            <a:ext cx="2932981" cy="45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67F8FE-C694-81DC-B9E9-FCF6DEFBE5E9}"/>
              </a:ext>
            </a:extLst>
          </p:cNvPr>
          <p:cNvSpPr/>
          <p:nvPr/>
        </p:nvSpPr>
        <p:spPr>
          <a:xfrm>
            <a:off x="8179279" y="5860211"/>
            <a:ext cx="1268083" cy="241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B728F7D-AFCA-781A-C0D3-87F7B3528CDC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658264" y="5050554"/>
            <a:ext cx="1697429" cy="38025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E32D033-FF3A-84DA-CFB2-3826BBB56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693" y="3412668"/>
            <a:ext cx="5427329" cy="776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CC9CB0-F42E-9977-33D9-B8A08D5D5644}"/>
              </a:ext>
            </a:extLst>
          </p:cNvPr>
          <p:cNvSpPr/>
          <p:nvPr/>
        </p:nvSpPr>
        <p:spPr>
          <a:xfrm>
            <a:off x="1725283" y="4284720"/>
            <a:ext cx="4106174" cy="38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D9D6D4F-6C50-5B49-ACB0-F450BAF14B4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 flipV="1">
            <a:off x="5831457" y="3800668"/>
            <a:ext cx="524236" cy="67417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77B387-DCD6-3316-F410-B3575F557956}"/>
              </a:ext>
            </a:extLst>
          </p:cNvPr>
          <p:cNvSpPr txBox="1"/>
          <p:nvPr/>
        </p:nvSpPr>
        <p:spPr>
          <a:xfrm>
            <a:off x="6355693" y="1570313"/>
            <a:ext cx="3249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자료</a:t>
            </a:r>
            <a:br>
              <a:rPr lang="en-US" altLang="ko-KR" dirty="0"/>
            </a:br>
            <a:r>
              <a:rPr lang="en-US" altLang="ko-KR" dirty="0" err="1"/>
              <a:t>input_img</a:t>
            </a:r>
            <a:r>
              <a:rPr lang="en-US" altLang="ko-KR" dirty="0"/>
              <a:t> </a:t>
            </a:r>
            <a:r>
              <a:rPr lang="ko-KR" altLang="en-US" dirty="0"/>
              <a:t>폴더 참조</a:t>
            </a:r>
          </a:p>
        </p:txBody>
      </p:sp>
    </p:spTree>
    <p:extLst>
      <p:ext uri="{BB962C8B-B14F-4D97-AF65-F5344CB8AC3E}">
        <p14:creationId xmlns:p14="http://schemas.microsoft.com/office/powerpoint/2010/main" val="179077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9BE1A-F98F-FD3F-2D24-7D3CE2AC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(3) About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4E557-EE61-61D8-5B75-C15CD4887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pic>
        <p:nvPicPr>
          <p:cNvPr id="4" name="그림 3" descr="바퀴, 타이어, 자전거 바퀴, 육상 차량이(가) 표시된 사진&#10;&#10;자동 생성된 설명">
            <a:extLst>
              <a:ext uri="{FF2B5EF4-FFF2-40B4-BE49-F238E27FC236}">
                <a16:creationId xmlns:a16="http://schemas.microsoft.com/office/drawing/2014/main" id="{8F7FBDF2-6140-E740-6BD7-ACC74F93F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95" y="2656935"/>
            <a:ext cx="4543245" cy="34074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5532BE-4B78-661F-0A60-52F9B4988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70" y="1825625"/>
            <a:ext cx="3257133" cy="428444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61130EB-777E-71DA-C1C7-75515DA71BE5}"/>
              </a:ext>
            </a:extLst>
          </p:cNvPr>
          <p:cNvSpPr/>
          <p:nvPr/>
        </p:nvSpPr>
        <p:spPr>
          <a:xfrm>
            <a:off x="5922035" y="4238445"/>
            <a:ext cx="1289648" cy="2875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E0B7DA-70EF-5DBA-AB3F-5F5F98BAECDE}"/>
              </a:ext>
            </a:extLst>
          </p:cNvPr>
          <p:cNvSpPr/>
          <p:nvPr/>
        </p:nvSpPr>
        <p:spPr>
          <a:xfrm>
            <a:off x="8126083" y="1989826"/>
            <a:ext cx="1880559" cy="143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32C86C01-29BB-7BAB-1A7C-09D52ECA0C21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8498457" y="1421920"/>
            <a:ext cx="695864" cy="43994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CE8797-658C-ED04-F0D8-E6A3EC721236}"/>
              </a:ext>
            </a:extLst>
          </p:cNvPr>
          <p:cNvSpPr txBox="1"/>
          <p:nvPr/>
        </p:nvSpPr>
        <p:spPr>
          <a:xfrm>
            <a:off x="8192142" y="924630"/>
            <a:ext cx="291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 pixel [ R, G, B ]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4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A1B98-A832-87DB-3BE0-3A589E45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(4) About Data Type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19A77-EE62-6BB5-AF0B-D4174B7B1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59657" cy="1603375"/>
          </a:xfrm>
        </p:spPr>
        <p:txBody>
          <a:bodyPr/>
          <a:lstStyle/>
          <a:p>
            <a:r>
              <a:rPr lang="en-US" altLang="ko-KR" dirty="0"/>
              <a:t>INT8</a:t>
            </a:r>
          </a:p>
          <a:p>
            <a:r>
              <a:rPr lang="en-US" altLang="ko-KR" dirty="0"/>
              <a:t>FP32 (Fixed)</a:t>
            </a:r>
          </a:p>
          <a:p>
            <a:r>
              <a:rPr lang="en-US" altLang="ko-KR" dirty="0"/>
              <a:t>FP32 (Floating)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DE90D-6D0D-70D0-2767-42337A7BFFB6}"/>
              </a:ext>
            </a:extLst>
          </p:cNvPr>
          <p:cNvSpPr txBox="1"/>
          <p:nvPr/>
        </p:nvSpPr>
        <p:spPr>
          <a:xfrm>
            <a:off x="4963064" y="1702190"/>
            <a:ext cx="392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Mapping range</a:t>
            </a:r>
          </a:p>
          <a:p>
            <a:r>
              <a:rPr lang="en-US" altLang="ko-KR" dirty="0"/>
              <a:t>INT8: -128 ~ 127</a:t>
            </a:r>
          </a:p>
          <a:p>
            <a:r>
              <a:rPr lang="en-US" altLang="ko-KR" dirty="0"/>
              <a:t>FP32: </a:t>
            </a:r>
            <a:r>
              <a:rPr lang="ko-KR" altLang="en-US" dirty="0"/>
              <a:t>아래 사진 참고 </a:t>
            </a:r>
            <a:r>
              <a:rPr lang="en-US" altLang="ko-KR" dirty="0"/>
              <a:t>(Q16.16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7D5308-DD2C-8B7F-AB23-F5D9D3A2F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26" y="2637022"/>
            <a:ext cx="3409900" cy="34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4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E7C8F-86F1-2E27-8838-72BCA7CE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(4) About Data Type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10248-5826-6334-6F1E-2CED97B2B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INT8 vs FP32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4FA84A-1A18-5275-A632-D316D699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9901"/>
            <a:ext cx="5720144" cy="3342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3C3A88-A1BC-53AD-EAFA-BD2DBED2D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344" y="2449901"/>
            <a:ext cx="5173581" cy="33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6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E7C8F-86F1-2E27-8838-72BCA7CE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(4) About Data Type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10248-5826-6334-6F1E-2CED97B2B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INT8 vs FP32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5CF2B1-B2EA-F24A-CCAD-540D9815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01" y="2424488"/>
            <a:ext cx="5446113" cy="43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19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E7C8F-86F1-2E27-8838-72BCA7CE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(4) About Data Type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10248-5826-6334-6F1E-2CED97B2B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INT8 vs FP32 (Floating Point) </a:t>
            </a:r>
            <a:r>
              <a:rPr lang="ko-KR" altLang="en-US" dirty="0" err="1"/>
              <a:t>곱셈기</a:t>
            </a:r>
            <a:r>
              <a:rPr lang="ko-KR" altLang="en-US" dirty="0"/>
              <a:t> 비교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DCD6B2-2759-2040-D245-D14FEA2A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73" y="2419348"/>
            <a:ext cx="5730995" cy="418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곱셈기 (Multiplier) - 전자형">
            <a:extLst>
              <a:ext uri="{FF2B5EF4-FFF2-40B4-BE49-F238E27FC236}">
                <a16:creationId xmlns:a16="http://schemas.microsoft.com/office/drawing/2014/main" id="{49EF3A46-AEA3-938D-88DD-4F02B1545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5" y="2720195"/>
            <a:ext cx="3756026" cy="334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FE6480-9A31-3FDC-77A3-FD036BEA7954}"/>
              </a:ext>
            </a:extLst>
          </p:cNvPr>
          <p:cNvSpPr txBox="1"/>
          <p:nvPr/>
        </p:nvSpPr>
        <p:spPr>
          <a:xfrm>
            <a:off x="4965940" y="381662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75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4FB7A-90EC-A91F-1827-512D8624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(5) About Quantization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5E01E-9091-BF2F-7EFF-112C75B2C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to convert Data type??</a:t>
            </a:r>
          </a:p>
          <a:p>
            <a:pPr lvl="1"/>
            <a:r>
              <a:rPr lang="en-US" altLang="ko-KR" dirty="0"/>
              <a:t>“Quantization!!”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8655BD-40A0-F23B-E61A-AC07AC83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48" y="2873635"/>
            <a:ext cx="6753537" cy="18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9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4FB7A-90EC-A91F-1827-512D8624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(5) About Quantization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5E01E-9091-BF2F-7EFF-112C75B2C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Reference Code (input data)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DFDC3F-B08B-926D-111F-D071E472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7" y="2455651"/>
            <a:ext cx="7460976" cy="32377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990D67-FD6D-990C-73FE-0D691887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677" y="2455651"/>
            <a:ext cx="6603519" cy="38051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619CF2-4786-BA37-3458-676D85054711}"/>
              </a:ext>
            </a:extLst>
          </p:cNvPr>
          <p:cNvSpPr/>
          <p:nvPr/>
        </p:nvSpPr>
        <p:spPr>
          <a:xfrm>
            <a:off x="6584830" y="4727275"/>
            <a:ext cx="3278038" cy="1282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489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4FB7A-90EC-A91F-1827-512D8624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(5) About Quantization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5E01E-9091-BF2F-7EFF-112C75B2C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Reference Code </a:t>
            </a:r>
            <a:r>
              <a:rPr lang="en-US" altLang="ko-KR" dirty="0">
                <a:solidFill>
                  <a:srgbClr val="FF0000"/>
                </a:solidFill>
              </a:rPr>
              <a:t>without normalization </a:t>
            </a:r>
            <a:r>
              <a:rPr lang="en-US" altLang="ko-KR" dirty="0"/>
              <a:t>(input data)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DFDC3F-B08B-926D-111F-D071E472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3" y="2927228"/>
            <a:ext cx="5108275" cy="22167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F7B52E-4275-E02B-8227-75147A860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913" y="3596425"/>
            <a:ext cx="4267796" cy="80973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6E6C3CD-53D6-2720-5C3C-8828192C7577}"/>
              </a:ext>
            </a:extLst>
          </p:cNvPr>
          <p:cNvSpPr/>
          <p:nvPr/>
        </p:nvSpPr>
        <p:spPr>
          <a:xfrm>
            <a:off x="5822681" y="3893388"/>
            <a:ext cx="1426234" cy="2645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6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4FB7A-90EC-A91F-1827-512D8624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(5) About Quantization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5E01E-9091-BF2F-7EFF-112C75B2C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we take normalization?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642EE7-962C-7786-4757-CF11CF4C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76" y="2570672"/>
            <a:ext cx="5811931" cy="408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8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BC06A-5E98-C1F5-CC48-179DE342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A485E-A428-586A-868C-07D045C9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 Layer</a:t>
            </a:r>
          </a:p>
          <a:p>
            <a:r>
              <a:rPr lang="en-US" altLang="ko-KR" dirty="0" err="1"/>
              <a:t>BatchNormalization</a:t>
            </a:r>
            <a:endParaRPr lang="en-US" altLang="ko-KR" dirty="0"/>
          </a:p>
          <a:p>
            <a:r>
              <a:rPr lang="en-US" altLang="ko-KR" dirty="0"/>
              <a:t>Conv2D</a:t>
            </a:r>
          </a:p>
          <a:p>
            <a:r>
              <a:rPr lang="en-US" altLang="ko-KR" dirty="0"/>
              <a:t>Input Data</a:t>
            </a:r>
          </a:p>
          <a:p>
            <a:r>
              <a:rPr lang="en-US" altLang="ko-KR" dirty="0"/>
              <a:t>Data Type</a:t>
            </a:r>
          </a:p>
          <a:p>
            <a:r>
              <a:rPr lang="en-US" altLang="ko-KR" dirty="0"/>
              <a:t>Quantization</a:t>
            </a:r>
          </a:p>
          <a:p>
            <a:r>
              <a:rPr lang="en-US" altLang="ko-KR" dirty="0"/>
              <a:t>INT8 Data Flow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73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4FB7A-90EC-A91F-1827-512D8624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(5) About Quantization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5E01E-9091-BF2F-7EFF-112C75B2C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Reference Code (weight)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3E541B-F4E6-056B-B2C7-6EC3C1FB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29" y="2506662"/>
            <a:ext cx="6158342" cy="42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97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4FB7A-90EC-A91F-1827-512D8624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(6) About INT8 Dataflow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708EB1-FCE5-CB7B-D43E-21FF0DC4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532" y="2644919"/>
            <a:ext cx="2370204" cy="3117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E712B5-8EC0-B80C-C1B2-CBC035F90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63"/>
          <a:stretch/>
        </p:blipFill>
        <p:spPr>
          <a:xfrm>
            <a:off x="6561826" y="2607750"/>
            <a:ext cx="1431985" cy="319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54063A-369B-B078-AB40-EDEC3FC72413}"/>
              </a:ext>
            </a:extLst>
          </p:cNvPr>
          <p:cNvSpPr txBox="1"/>
          <p:nvPr/>
        </p:nvSpPr>
        <p:spPr>
          <a:xfrm>
            <a:off x="1029419" y="1506022"/>
            <a:ext cx="312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image dataflow</a:t>
            </a:r>
            <a:endParaRPr lang="ko-KR" altLang="en-US" dirty="0"/>
          </a:p>
        </p:txBody>
      </p:sp>
      <p:pic>
        <p:nvPicPr>
          <p:cNvPr id="9" name="그림 8" descr="바퀴, 타이어, 자전거 바퀴, 육상 차량이(가) 표시된 사진&#10;&#10;자동 생성된 설명">
            <a:extLst>
              <a:ext uri="{FF2B5EF4-FFF2-40B4-BE49-F238E27FC236}">
                <a16:creationId xmlns:a16="http://schemas.microsoft.com/office/drawing/2014/main" id="{5DB297C6-C84C-990A-9A31-E4822EC09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8" y="3331103"/>
            <a:ext cx="2327214" cy="174541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CB8D1EB-F487-4273-2EE8-3886939759E0}"/>
              </a:ext>
            </a:extLst>
          </p:cNvPr>
          <p:cNvSpPr/>
          <p:nvPr/>
        </p:nvSpPr>
        <p:spPr>
          <a:xfrm>
            <a:off x="2766204" y="4065917"/>
            <a:ext cx="385313" cy="2702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1BAA7A9-5EB0-FCE5-775C-DAFB244A4DFE}"/>
              </a:ext>
            </a:extLst>
          </p:cNvPr>
          <p:cNvSpPr/>
          <p:nvPr/>
        </p:nvSpPr>
        <p:spPr>
          <a:xfrm>
            <a:off x="5969124" y="4048664"/>
            <a:ext cx="385313" cy="2702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AF6D188-1A0C-297B-2896-76D3F027E442}"/>
              </a:ext>
            </a:extLst>
          </p:cNvPr>
          <p:cNvSpPr/>
          <p:nvPr/>
        </p:nvSpPr>
        <p:spPr>
          <a:xfrm>
            <a:off x="8201200" y="4048664"/>
            <a:ext cx="385313" cy="2702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A55315-F047-FB38-5436-D8F13744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482" y="4025658"/>
            <a:ext cx="2316163" cy="24672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95A9F4-C915-35EC-F433-C78CA8C32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584" y="1342818"/>
            <a:ext cx="2206910" cy="23361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350D51-45E3-A5C4-45E0-C5A039328E2C}"/>
              </a:ext>
            </a:extLst>
          </p:cNvPr>
          <p:cNvSpPr txBox="1"/>
          <p:nvPr/>
        </p:nvSpPr>
        <p:spPr>
          <a:xfrm>
            <a:off x="838200" y="2857345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</a:t>
            </a:r>
            <a:r>
              <a:rPr lang="en-US" altLang="ko-KR" dirty="0" err="1"/>
              <a:t>img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6645F-D9DB-18AF-54FF-E6CDF0CF904A}"/>
              </a:ext>
            </a:extLst>
          </p:cNvPr>
          <p:cNvSpPr txBox="1"/>
          <p:nvPr/>
        </p:nvSpPr>
        <p:spPr>
          <a:xfrm>
            <a:off x="3861759" y="2145745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normalization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7F95E3-7C33-0D49-2276-5225B715AB65}"/>
              </a:ext>
            </a:extLst>
          </p:cNvPr>
          <p:cNvSpPr txBox="1"/>
          <p:nvPr/>
        </p:nvSpPr>
        <p:spPr>
          <a:xfrm>
            <a:off x="6561826" y="2141563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quantization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150D31-5825-E98E-62EF-CECAE0DC65BB}"/>
              </a:ext>
            </a:extLst>
          </p:cNvPr>
          <p:cNvSpPr txBox="1"/>
          <p:nvPr/>
        </p:nvSpPr>
        <p:spPr>
          <a:xfrm>
            <a:off x="9402792" y="932594"/>
            <a:ext cx="237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904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4FB7A-90EC-A91F-1827-512D8624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(6) About INT8 Dataflow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708EB1-FCE5-CB7B-D43E-21FF0DC4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532" y="2644919"/>
            <a:ext cx="2370204" cy="3117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E712B5-8EC0-B80C-C1B2-CBC035F90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63"/>
          <a:stretch/>
        </p:blipFill>
        <p:spPr>
          <a:xfrm>
            <a:off x="6561826" y="2607750"/>
            <a:ext cx="1431985" cy="319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54063A-369B-B078-AB40-EDEC3FC72413}"/>
              </a:ext>
            </a:extLst>
          </p:cNvPr>
          <p:cNvSpPr txBox="1"/>
          <p:nvPr/>
        </p:nvSpPr>
        <p:spPr>
          <a:xfrm>
            <a:off x="1472716" y="1496049"/>
            <a:ext cx="312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our goal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9" name="그림 8" descr="바퀴, 타이어, 자전거 바퀴, 육상 차량이(가) 표시된 사진&#10;&#10;자동 생성된 설명">
            <a:extLst>
              <a:ext uri="{FF2B5EF4-FFF2-40B4-BE49-F238E27FC236}">
                <a16:creationId xmlns:a16="http://schemas.microsoft.com/office/drawing/2014/main" id="{5DB297C6-C84C-990A-9A31-E4822EC09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8" y="3331103"/>
            <a:ext cx="2327214" cy="174541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CB8D1EB-F487-4273-2EE8-3886939759E0}"/>
              </a:ext>
            </a:extLst>
          </p:cNvPr>
          <p:cNvSpPr/>
          <p:nvPr/>
        </p:nvSpPr>
        <p:spPr>
          <a:xfrm>
            <a:off x="2766204" y="4065917"/>
            <a:ext cx="385313" cy="2702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1BAA7A9-5EB0-FCE5-775C-DAFB244A4DFE}"/>
              </a:ext>
            </a:extLst>
          </p:cNvPr>
          <p:cNvSpPr/>
          <p:nvPr/>
        </p:nvSpPr>
        <p:spPr>
          <a:xfrm>
            <a:off x="5969124" y="4048664"/>
            <a:ext cx="385313" cy="2702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AF6D188-1A0C-297B-2896-76D3F027E442}"/>
              </a:ext>
            </a:extLst>
          </p:cNvPr>
          <p:cNvSpPr/>
          <p:nvPr/>
        </p:nvSpPr>
        <p:spPr>
          <a:xfrm>
            <a:off x="8552008" y="3890511"/>
            <a:ext cx="385313" cy="2702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4A55315-F047-FB38-5436-D8F13744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482" y="4025658"/>
            <a:ext cx="2316163" cy="24672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95A9F4-C915-35EC-F433-C78CA8C32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584" y="1342818"/>
            <a:ext cx="2206910" cy="23361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350D51-45E3-A5C4-45E0-C5A039328E2C}"/>
              </a:ext>
            </a:extLst>
          </p:cNvPr>
          <p:cNvSpPr txBox="1"/>
          <p:nvPr/>
        </p:nvSpPr>
        <p:spPr>
          <a:xfrm>
            <a:off x="838200" y="2857345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</a:t>
            </a:r>
            <a:r>
              <a:rPr lang="en-US" altLang="ko-KR" dirty="0" err="1"/>
              <a:t>img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6645F-D9DB-18AF-54FF-E6CDF0CF904A}"/>
              </a:ext>
            </a:extLst>
          </p:cNvPr>
          <p:cNvSpPr txBox="1"/>
          <p:nvPr/>
        </p:nvSpPr>
        <p:spPr>
          <a:xfrm>
            <a:off x="3861759" y="2145745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normalization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7F95E3-7C33-0D49-2276-5225B715AB65}"/>
              </a:ext>
            </a:extLst>
          </p:cNvPr>
          <p:cNvSpPr txBox="1"/>
          <p:nvPr/>
        </p:nvSpPr>
        <p:spPr>
          <a:xfrm>
            <a:off x="6561826" y="2141563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quantization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150D31-5825-E98E-62EF-CECAE0DC65BB}"/>
              </a:ext>
            </a:extLst>
          </p:cNvPr>
          <p:cNvSpPr txBox="1"/>
          <p:nvPr/>
        </p:nvSpPr>
        <p:spPr>
          <a:xfrm>
            <a:off x="9402792" y="932594"/>
            <a:ext cx="237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 visualization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20C374-7A7B-F33F-CD21-6798BE574369}"/>
              </a:ext>
            </a:extLst>
          </p:cNvPr>
          <p:cNvSpPr/>
          <p:nvPr/>
        </p:nvSpPr>
        <p:spPr>
          <a:xfrm>
            <a:off x="8275608" y="3042011"/>
            <a:ext cx="879894" cy="2110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4A514-2659-1410-D963-99EFE086B0F7}"/>
              </a:ext>
            </a:extLst>
          </p:cNvPr>
          <p:cNvSpPr txBox="1"/>
          <p:nvPr/>
        </p:nvSpPr>
        <p:spPr>
          <a:xfrm>
            <a:off x="7970808" y="5152845"/>
            <a:ext cx="1431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FPGA YOLO Operation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69F8DD-2EEE-EC10-7AE8-1FED51BE2395}"/>
              </a:ext>
            </a:extLst>
          </p:cNvPr>
          <p:cNvSpPr/>
          <p:nvPr/>
        </p:nvSpPr>
        <p:spPr>
          <a:xfrm>
            <a:off x="9632830" y="2254370"/>
            <a:ext cx="615351" cy="1247955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E1537F-E3DB-0CDE-0A0E-B66405CE18C0}"/>
              </a:ext>
            </a:extLst>
          </p:cNvPr>
          <p:cNvSpPr/>
          <p:nvPr/>
        </p:nvSpPr>
        <p:spPr>
          <a:xfrm>
            <a:off x="9632830" y="4978102"/>
            <a:ext cx="615351" cy="1247955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32F61F-00DF-F7B3-7167-854D165469A1}"/>
              </a:ext>
            </a:extLst>
          </p:cNvPr>
          <p:cNvSpPr/>
          <p:nvPr/>
        </p:nvSpPr>
        <p:spPr>
          <a:xfrm>
            <a:off x="9632830" y="1949570"/>
            <a:ext cx="1242204" cy="1092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51F0BD-69F5-BCC2-A5AB-2CDA1C7362C5}"/>
              </a:ext>
            </a:extLst>
          </p:cNvPr>
          <p:cNvSpPr/>
          <p:nvPr/>
        </p:nvSpPr>
        <p:spPr>
          <a:xfrm>
            <a:off x="9658709" y="4744854"/>
            <a:ext cx="1242204" cy="1092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18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FDAA1-F512-A14A-ED1B-3584ABF3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(6) About INT8 Dataflow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4AFA9-6385-5034-18F3-E889305FB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E20B1-5803-4CF0-03F3-BEE74061D0C6}"/>
              </a:ext>
            </a:extLst>
          </p:cNvPr>
          <p:cNvSpPr txBox="1"/>
          <p:nvPr/>
        </p:nvSpPr>
        <p:spPr>
          <a:xfrm>
            <a:off x="1667773" y="2484875"/>
            <a:ext cx="29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실패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12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77E03-A944-F8A7-3F41-B2B459B2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CONV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11B67-FB33-C5DC-50B3-5C8929851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32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Structures of Convolutional Layer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03302E-FDDE-3A58-E155-6F11865E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66" y="2328064"/>
            <a:ext cx="4026281" cy="22018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2EAD67-36A9-FA4E-0F9D-6980739B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611" y="2328064"/>
            <a:ext cx="4026281" cy="220187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0FDD460-60AB-EF61-0698-D312AB889417}"/>
              </a:ext>
            </a:extLst>
          </p:cNvPr>
          <p:cNvSpPr/>
          <p:nvPr/>
        </p:nvSpPr>
        <p:spPr>
          <a:xfrm>
            <a:off x="5446143" y="3294571"/>
            <a:ext cx="1207698" cy="2688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35B15-96B6-C71F-81ED-B9819201863E}"/>
              </a:ext>
            </a:extLst>
          </p:cNvPr>
          <p:cNvSpPr/>
          <p:nvPr/>
        </p:nvSpPr>
        <p:spPr>
          <a:xfrm>
            <a:off x="9161252" y="3128512"/>
            <a:ext cx="1952639" cy="56359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61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E4D0A-A025-D123-C129-4D5EA455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About </a:t>
            </a:r>
            <a:r>
              <a:rPr lang="en-US" altLang="ko-KR" dirty="0" err="1"/>
              <a:t>BatchNormalization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F6A7C8-A785-1534-B144-9F0632B1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59" y="2168682"/>
            <a:ext cx="5438158" cy="3337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9C2163-36C5-F939-C17D-AC927A3B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18" y="2168682"/>
            <a:ext cx="5492716" cy="3337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621BD1-76D3-1265-12A9-88A8C7D3F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15" y="5505923"/>
            <a:ext cx="7059004" cy="124243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5B6D64C-C739-8B27-DF35-5F17CB68FD3A}"/>
              </a:ext>
            </a:extLst>
          </p:cNvPr>
          <p:cNvCxnSpPr>
            <a:endCxn id="9" idx="3"/>
          </p:cNvCxnSpPr>
          <p:nvPr/>
        </p:nvCxnSpPr>
        <p:spPr>
          <a:xfrm>
            <a:off x="6023317" y="6127140"/>
            <a:ext cx="35295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B26AB8-5558-E8CE-7E4D-BD00F484027D}"/>
              </a:ext>
            </a:extLst>
          </p:cNvPr>
          <p:cNvCxnSpPr>
            <a:cxnSpLocks/>
          </p:cNvCxnSpPr>
          <p:nvPr/>
        </p:nvCxnSpPr>
        <p:spPr>
          <a:xfrm>
            <a:off x="2493815" y="6343291"/>
            <a:ext cx="62758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66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458D0-19C7-266F-06E6-60A279C7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About </a:t>
            </a:r>
            <a:r>
              <a:rPr lang="en-US" altLang="ko-KR" dirty="0" err="1"/>
              <a:t>BatchNormalization</a:t>
            </a:r>
            <a:endParaRPr lang="ko-KR" altLang="en-US"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A3B80BC3-3E88-6191-F56D-C28914D15C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894031"/>
              </p:ext>
            </p:extLst>
          </p:nvPr>
        </p:nvGraphicFramePr>
        <p:xfrm>
          <a:off x="1818796" y="1439862"/>
          <a:ext cx="2270125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29067" imgH="12006285" progId="Excel.Sheet.12">
                  <p:embed/>
                </p:oleObj>
              </mc:Choice>
              <mc:Fallback>
                <p:oleObj name="Worksheet" r:id="rId2" imgW="5029067" imgH="1200628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18796" y="1439862"/>
                        <a:ext cx="2270125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71D078-DBD5-DEDD-D7F6-0BADB3582FC4}"/>
              </a:ext>
            </a:extLst>
          </p:cNvPr>
          <p:cNvSpPr/>
          <p:nvPr/>
        </p:nvSpPr>
        <p:spPr>
          <a:xfrm>
            <a:off x="1818796" y="1512498"/>
            <a:ext cx="2270125" cy="4249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E9904-9A75-5DFC-6A46-2D29AFD43DD0}"/>
              </a:ext>
            </a:extLst>
          </p:cNvPr>
          <p:cNvSpPr txBox="1"/>
          <p:nvPr/>
        </p:nvSpPr>
        <p:spPr>
          <a:xfrm>
            <a:off x="4888302" y="1598762"/>
            <a:ext cx="5837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Weights_Summary_Corrected.xlsx </a:t>
            </a:r>
            <a:r>
              <a:rPr lang="ko-KR" altLang="en-US" dirty="0"/>
              <a:t>추가 자료 참고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빨간 박스가 </a:t>
            </a:r>
            <a:r>
              <a:rPr lang="en-US" altLang="ko-KR" dirty="0" err="1"/>
              <a:t>BatchNorm</a:t>
            </a:r>
            <a:r>
              <a:rPr lang="en-US" altLang="ko-KR" dirty="0"/>
              <a:t> 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72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01DD4-545D-EA1A-29A1-8ADDA129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(2) About Conv2D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EEE83E-6F2B-19E3-4EFB-E1397968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32" y="1996636"/>
            <a:ext cx="6839407" cy="43364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00D2CB-3172-B7B1-A1A3-B80146F159F1}"/>
              </a:ext>
            </a:extLst>
          </p:cNvPr>
          <p:cNvSpPr/>
          <p:nvPr/>
        </p:nvSpPr>
        <p:spPr>
          <a:xfrm>
            <a:off x="1022132" y="2869721"/>
            <a:ext cx="6758894" cy="31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22F04-7340-D167-A511-2700686B046B}"/>
              </a:ext>
            </a:extLst>
          </p:cNvPr>
          <p:cNvSpPr txBox="1"/>
          <p:nvPr/>
        </p:nvSpPr>
        <p:spPr>
          <a:xfrm>
            <a:off x="7781026" y="253208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Example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3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FFD34-29BC-7FE9-7FEC-6889F1E6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(2) About Conv2D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728130-6EF4-CC12-9FBB-321809AC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9343"/>
            <a:ext cx="5593301" cy="4558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BF2C35-BE0F-6810-803E-FB46BD0CCB02}"/>
              </a:ext>
            </a:extLst>
          </p:cNvPr>
          <p:cNvSpPr txBox="1"/>
          <p:nvPr/>
        </p:nvSpPr>
        <p:spPr>
          <a:xfrm>
            <a:off x="1086928" y="6492875"/>
            <a:ext cx="531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conv2d weight </a:t>
            </a:r>
            <a:r>
              <a:rPr lang="ko-KR" altLang="en-US" dirty="0"/>
              <a:t>중 일부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624FB2-288D-AEA3-9AE9-56E3BC5C6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734" y="1839343"/>
            <a:ext cx="5454188" cy="45585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53F29F1-B86B-317D-5596-66FEFD5F58D0}"/>
              </a:ext>
            </a:extLst>
          </p:cNvPr>
          <p:cNvSpPr/>
          <p:nvPr/>
        </p:nvSpPr>
        <p:spPr>
          <a:xfrm>
            <a:off x="9086491" y="2340634"/>
            <a:ext cx="1978324" cy="201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DA4646-32CA-CE28-1BC2-67CE6A7F7956}"/>
              </a:ext>
            </a:extLst>
          </p:cNvPr>
          <p:cNvSpPr/>
          <p:nvPr/>
        </p:nvSpPr>
        <p:spPr>
          <a:xfrm>
            <a:off x="3361427" y="1844224"/>
            <a:ext cx="1572882" cy="20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4AEBD8F-60D1-1788-1673-1DEF680B3204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4147869" y="1844224"/>
            <a:ext cx="5979547" cy="496412"/>
          </a:xfrm>
          <a:prstGeom prst="bentConnector4">
            <a:avLst>
              <a:gd name="adj1" fmla="val 43424"/>
              <a:gd name="adj2" fmla="val 14605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F3175D-BD43-CF45-F954-535D0FFB9DDE}"/>
              </a:ext>
            </a:extLst>
          </p:cNvPr>
          <p:cNvSpPr/>
          <p:nvPr/>
        </p:nvSpPr>
        <p:spPr>
          <a:xfrm>
            <a:off x="1903562" y="2582174"/>
            <a:ext cx="960408" cy="161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2BF493-6F5F-7D48-E72C-C5680B264BF3}"/>
              </a:ext>
            </a:extLst>
          </p:cNvPr>
          <p:cNvSpPr/>
          <p:nvPr/>
        </p:nvSpPr>
        <p:spPr>
          <a:xfrm>
            <a:off x="1903562" y="3467909"/>
            <a:ext cx="960408" cy="161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1C699A-2A9B-7F7D-73CC-D4BFD673CC23}"/>
              </a:ext>
            </a:extLst>
          </p:cNvPr>
          <p:cNvSpPr/>
          <p:nvPr/>
        </p:nvSpPr>
        <p:spPr>
          <a:xfrm>
            <a:off x="1825924" y="4408099"/>
            <a:ext cx="1038046" cy="161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D3B00D-9FE0-01D7-7329-A43703B6E240}"/>
              </a:ext>
            </a:extLst>
          </p:cNvPr>
          <p:cNvSpPr/>
          <p:nvPr/>
        </p:nvSpPr>
        <p:spPr>
          <a:xfrm>
            <a:off x="1903562" y="5851586"/>
            <a:ext cx="960408" cy="161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A15A3F-A964-C9D1-1AB0-49163AEA9F34}"/>
              </a:ext>
            </a:extLst>
          </p:cNvPr>
          <p:cNvSpPr/>
          <p:nvPr/>
        </p:nvSpPr>
        <p:spPr>
          <a:xfrm>
            <a:off x="2968923" y="2582174"/>
            <a:ext cx="1050985" cy="1610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55690F-93CA-496A-B3B4-FFE6CFF1FA7D}"/>
              </a:ext>
            </a:extLst>
          </p:cNvPr>
          <p:cNvSpPr/>
          <p:nvPr/>
        </p:nvSpPr>
        <p:spPr>
          <a:xfrm>
            <a:off x="2968923" y="3486031"/>
            <a:ext cx="1050985" cy="1610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A1B68B-414C-686B-34AE-0B5A6EC4AAB9}"/>
              </a:ext>
            </a:extLst>
          </p:cNvPr>
          <p:cNvSpPr/>
          <p:nvPr/>
        </p:nvSpPr>
        <p:spPr>
          <a:xfrm>
            <a:off x="2968923" y="4408099"/>
            <a:ext cx="1050985" cy="1610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9777C0-A121-1FE8-5404-057C95CBA5A3}"/>
              </a:ext>
            </a:extLst>
          </p:cNvPr>
          <p:cNvSpPr/>
          <p:nvPr/>
        </p:nvSpPr>
        <p:spPr>
          <a:xfrm>
            <a:off x="2968922" y="5851586"/>
            <a:ext cx="1050985" cy="1610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0484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F7FD6-745F-4FAB-977F-17A18E47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(2) About Conv2D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DE5D84-3F33-F28C-1521-D4140CC23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9" y="1870803"/>
            <a:ext cx="6027126" cy="4469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ACB292-4123-CFC6-70E3-D337203C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23" y="1267810"/>
            <a:ext cx="4999577" cy="5319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042BB0-AD3C-D5E2-E945-D23EF5138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049" y="5308533"/>
            <a:ext cx="4199829" cy="12791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90A5CF-28D3-CF4E-48A4-6BFF61056B33}"/>
              </a:ext>
            </a:extLst>
          </p:cNvPr>
          <p:cNvSpPr/>
          <p:nvPr/>
        </p:nvSpPr>
        <p:spPr>
          <a:xfrm>
            <a:off x="1328468" y="3513827"/>
            <a:ext cx="638355" cy="1616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F90492-05B8-FE46-17D5-25096897129C}"/>
              </a:ext>
            </a:extLst>
          </p:cNvPr>
          <p:cNvSpPr/>
          <p:nvPr/>
        </p:nvSpPr>
        <p:spPr>
          <a:xfrm>
            <a:off x="1912871" y="3513827"/>
            <a:ext cx="638355" cy="16160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5AF37-65D5-6FD2-86CB-4732EE16DD57}"/>
              </a:ext>
            </a:extLst>
          </p:cNvPr>
          <p:cNvSpPr/>
          <p:nvPr/>
        </p:nvSpPr>
        <p:spPr>
          <a:xfrm>
            <a:off x="2816451" y="3512402"/>
            <a:ext cx="737632" cy="161601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63A3A5-0031-F49C-FDA1-21BBDD8280EA}"/>
              </a:ext>
            </a:extLst>
          </p:cNvPr>
          <p:cNvSpPr/>
          <p:nvPr/>
        </p:nvSpPr>
        <p:spPr>
          <a:xfrm>
            <a:off x="6719977" y="1812984"/>
            <a:ext cx="4390846" cy="780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1FF935-B264-93E4-F1A1-C13247B3B1A4}"/>
              </a:ext>
            </a:extLst>
          </p:cNvPr>
          <p:cNvSpPr/>
          <p:nvPr/>
        </p:nvSpPr>
        <p:spPr>
          <a:xfrm>
            <a:off x="6730749" y="2593373"/>
            <a:ext cx="4380074" cy="6904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6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C0EC9-EBEE-1A73-F10B-A9ADA560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(3) About Input Data</a:t>
            </a:r>
            <a:endParaRPr lang="ko-KR" altLang="en-US" dirty="0"/>
          </a:p>
        </p:txBody>
      </p:sp>
      <p:pic>
        <p:nvPicPr>
          <p:cNvPr id="5" name="그림 4" descr="바퀴, 타이어, 자전거 바퀴, 육상 차량이(가) 표시된 사진&#10;&#10;자동 생성된 설명">
            <a:extLst>
              <a:ext uri="{FF2B5EF4-FFF2-40B4-BE49-F238E27FC236}">
                <a16:creationId xmlns:a16="http://schemas.microsoft.com/office/drawing/2014/main" id="{C69C9286-2ECA-3893-4A3C-2A64D242E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9607"/>
            <a:ext cx="4543245" cy="340743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502972-051B-A9D9-4A6B-98BF29CD9724}"/>
              </a:ext>
            </a:extLst>
          </p:cNvPr>
          <p:cNvSpPr/>
          <p:nvPr/>
        </p:nvSpPr>
        <p:spPr>
          <a:xfrm>
            <a:off x="5776103" y="3743863"/>
            <a:ext cx="1299713" cy="2530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B58D8-F2B9-2F46-EBF9-60030C7531CC}"/>
              </a:ext>
            </a:extLst>
          </p:cNvPr>
          <p:cNvSpPr txBox="1"/>
          <p:nvPr/>
        </p:nvSpPr>
        <p:spPr>
          <a:xfrm>
            <a:off x="7470475" y="3270220"/>
            <a:ext cx="2409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DATA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665350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283</Words>
  <Application>Microsoft Office PowerPoint</Application>
  <PresentationFormat>와이드스크린</PresentationFormat>
  <Paragraphs>70</Paragraphs>
  <Slides>23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Office 테마</vt:lpstr>
      <vt:lpstr>Worksheet</vt:lpstr>
      <vt:lpstr>CNN HW Dataflow</vt:lpstr>
      <vt:lpstr>Index</vt:lpstr>
      <vt:lpstr>About CONV Layer</vt:lpstr>
      <vt:lpstr>(1) About BatchNormalization</vt:lpstr>
      <vt:lpstr>(1) About BatchNormalization</vt:lpstr>
      <vt:lpstr>(2) About Conv2D</vt:lpstr>
      <vt:lpstr>(2) About Conv2D</vt:lpstr>
      <vt:lpstr>(2) About Conv2D</vt:lpstr>
      <vt:lpstr>(3) About Input Data</vt:lpstr>
      <vt:lpstr>(3) About Input Data</vt:lpstr>
      <vt:lpstr>(3) About Input Data</vt:lpstr>
      <vt:lpstr>(4) About Data Type</vt:lpstr>
      <vt:lpstr>(4) About Data Type</vt:lpstr>
      <vt:lpstr>(4) About Data Type</vt:lpstr>
      <vt:lpstr>(4) About Data Type</vt:lpstr>
      <vt:lpstr>(5) About Quantization</vt:lpstr>
      <vt:lpstr>(5) About Quantization</vt:lpstr>
      <vt:lpstr>(5) About Quantization</vt:lpstr>
      <vt:lpstr>(5) About Quantization</vt:lpstr>
      <vt:lpstr>(5) About Quantization</vt:lpstr>
      <vt:lpstr>(6) About INT8 Dataflow</vt:lpstr>
      <vt:lpstr>(6) About INT8 Dataflow</vt:lpstr>
      <vt:lpstr>(6) About INT8 Dataflow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한율 민</dc:creator>
  <cp:lastModifiedBy>한율 민</cp:lastModifiedBy>
  <cp:revision>2</cp:revision>
  <dcterms:created xsi:type="dcterms:W3CDTF">2024-07-24T04:19:42Z</dcterms:created>
  <dcterms:modified xsi:type="dcterms:W3CDTF">2024-07-25T08:25:38Z</dcterms:modified>
</cp:coreProperties>
</file>